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4F97"/>
    <a:srgbClr val="9493B3"/>
    <a:srgbClr val="EDCFF9"/>
    <a:srgbClr val="E4D0F8"/>
    <a:srgbClr val="CDB1F5"/>
    <a:srgbClr val="EDD3F9"/>
    <a:srgbClr val="F1D0F8"/>
    <a:srgbClr val="FFFFFF"/>
    <a:srgbClr val="D8A1F1"/>
    <a:srgbClr val="056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29305-82FE-4B1C-B2A4-9756F91B9C8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CA"/>
        </a:p>
      </dgm:t>
    </dgm:pt>
    <dgm:pt modelId="{E1666081-CBDD-4799-855A-B5DABF24F0AF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64E9B939-F817-43FA-9982-2C2751A31199}" type="parTrans" cxnId="{5E1703F1-1F55-4804-BDBC-7B2FBFE53C65}">
      <dgm:prSet/>
      <dgm:spPr/>
      <dgm:t>
        <a:bodyPr/>
        <a:lstStyle/>
        <a:p>
          <a:endParaRPr lang="en-CA"/>
        </a:p>
      </dgm:t>
    </dgm:pt>
    <dgm:pt modelId="{FAEFFFF1-E759-4844-8979-E5F067EACA73}" type="sibTrans" cxnId="{5E1703F1-1F55-4804-BDBC-7B2FBFE53C65}">
      <dgm:prSet/>
      <dgm:spPr/>
      <dgm:t>
        <a:bodyPr/>
        <a:lstStyle/>
        <a:p>
          <a:endParaRPr lang="en-CA"/>
        </a:p>
      </dgm:t>
    </dgm:pt>
    <dgm:pt modelId="{6791A10F-9059-4429-859B-C4D2A16A4B91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17B8DEC4-B62B-4F67-9F12-90A89D23C74A}" type="parTrans" cxnId="{BF518D3C-E493-4848-814A-D11BF4420E4F}">
      <dgm:prSet/>
      <dgm:spPr/>
      <dgm:t>
        <a:bodyPr/>
        <a:lstStyle/>
        <a:p>
          <a:endParaRPr lang="en-CA"/>
        </a:p>
      </dgm:t>
    </dgm:pt>
    <dgm:pt modelId="{1C0ABA59-6AF0-466D-8DEB-BB35DDF839B6}" type="sibTrans" cxnId="{BF518D3C-E493-4848-814A-D11BF4420E4F}">
      <dgm:prSet/>
      <dgm:spPr/>
      <dgm:t>
        <a:bodyPr/>
        <a:lstStyle/>
        <a:p>
          <a:endParaRPr lang="en-CA"/>
        </a:p>
      </dgm:t>
    </dgm:pt>
    <dgm:pt modelId="{4536C284-E38F-4FC7-997A-F736F1E844DE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0E80B55E-BA58-4D48-A8CA-428817001B9F}" type="parTrans" cxnId="{DB690DD7-3648-49B4-9673-7B9123661478}">
      <dgm:prSet/>
      <dgm:spPr/>
      <dgm:t>
        <a:bodyPr/>
        <a:lstStyle/>
        <a:p>
          <a:endParaRPr lang="en-CA"/>
        </a:p>
      </dgm:t>
    </dgm:pt>
    <dgm:pt modelId="{8DDE6482-63D6-40FA-B1D3-4D6606DFFB2E}" type="sibTrans" cxnId="{DB690DD7-3648-49B4-9673-7B9123661478}">
      <dgm:prSet/>
      <dgm:spPr/>
      <dgm:t>
        <a:bodyPr/>
        <a:lstStyle/>
        <a:p>
          <a:endParaRPr lang="en-CA"/>
        </a:p>
      </dgm:t>
    </dgm:pt>
    <dgm:pt modelId="{FD0A78A0-965B-4065-8758-5136EB7B1EF5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2839F1D0-E197-4C30-904D-C5968FAE567D}" type="parTrans" cxnId="{671A4D92-D123-4B58-A041-DDB27A9EBBA8}">
      <dgm:prSet/>
      <dgm:spPr/>
      <dgm:t>
        <a:bodyPr/>
        <a:lstStyle/>
        <a:p>
          <a:endParaRPr lang="en-CA"/>
        </a:p>
      </dgm:t>
    </dgm:pt>
    <dgm:pt modelId="{540AD101-2E2A-40EF-8417-1D47D18F95E3}" type="sibTrans" cxnId="{671A4D92-D123-4B58-A041-DDB27A9EBBA8}">
      <dgm:prSet/>
      <dgm:spPr/>
      <dgm:t>
        <a:bodyPr/>
        <a:lstStyle/>
        <a:p>
          <a:endParaRPr lang="en-CA"/>
        </a:p>
      </dgm:t>
    </dgm:pt>
    <dgm:pt modelId="{9D7C8450-2CB1-404B-BEFE-86DE8A72A389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3F984BA2-D06C-4235-AC1F-A68938DB473A}" type="parTrans" cxnId="{04EF6AF4-6CBF-451C-AF2D-7DCFF5B7616A}">
      <dgm:prSet/>
      <dgm:spPr/>
      <dgm:t>
        <a:bodyPr/>
        <a:lstStyle/>
        <a:p>
          <a:endParaRPr lang="en-CA"/>
        </a:p>
      </dgm:t>
    </dgm:pt>
    <dgm:pt modelId="{0447B9C5-C46F-4F58-9F46-78A43B295470}" type="sibTrans" cxnId="{04EF6AF4-6CBF-451C-AF2D-7DCFF5B7616A}">
      <dgm:prSet/>
      <dgm:spPr/>
      <dgm:t>
        <a:bodyPr/>
        <a:lstStyle/>
        <a:p>
          <a:endParaRPr lang="en-CA"/>
        </a:p>
      </dgm:t>
    </dgm:pt>
    <dgm:pt modelId="{91BFDAFC-9B8D-4C30-A3E0-0DDBC29F125B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E6549A5D-3FFD-4B41-8DC9-E4E967D5EA15}" type="parTrans" cxnId="{0DD9BEE3-A3DB-4DA8-834D-E164E049B3B6}">
      <dgm:prSet/>
      <dgm:spPr/>
      <dgm:t>
        <a:bodyPr/>
        <a:lstStyle/>
        <a:p>
          <a:endParaRPr lang="en-CA"/>
        </a:p>
      </dgm:t>
    </dgm:pt>
    <dgm:pt modelId="{EC683138-539F-412E-ABFA-046A03C0FA32}" type="sibTrans" cxnId="{0DD9BEE3-A3DB-4DA8-834D-E164E049B3B6}">
      <dgm:prSet/>
      <dgm:spPr/>
      <dgm:t>
        <a:bodyPr/>
        <a:lstStyle/>
        <a:p>
          <a:endParaRPr lang="en-CA"/>
        </a:p>
      </dgm:t>
    </dgm:pt>
    <dgm:pt modelId="{5FB082F6-01B3-45C4-923D-4DBE7BC7C2D4}" type="pres">
      <dgm:prSet presAssocID="{85629305-82FE-4B1C-B2A4-9756F91B9C86}" presName="Name0" presStyleCnt="0">
        <dgm:presLayoutVars>
          <dgm:chMax/>
          <dgm:chPref/>
          <dgm:dir/>
          <dgm:animLvl val="lvl"/>
        </dgm:presLayoutVars>
      </dgm:prSet>
      <dgm:spPr/>
    </dgm:pt>
    <dgm:pt modelId="{1A35AF1F-F776-4747-A309-2F399B534B82}" type="pres">
      <dgm:prSet presAssocID="{E1666081-CBDD-4799-855A-B5DABF24F0AF}" presName="composite" presStyleCnt="0"/>
      <dgm:spPr/>
    </dgm:pt>
    <dgm:pt modelId="{ED0C11F6-8E03-4228-8D1A-1D07CD52FADA}" type="pres">
      <dgm:prSet presAssocID="{E1666081-CBDD-4799-855A-B5DABF24F0A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A8196C0-A443-483A-8E14-ED00FAF03801}" type="pres">
      <dgm:prSet presAssocID="{E1666081-CBDD-4799-855A-B5DABF24F0A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66EE7C5-B903-45D8-8383-EFC2A157A92B}" type="pres">
      <dgm:prSet presAssocID="{E1666081-CBDD-4799-855A-B5DABF24F0AF}" presName="BalanceSpacing" presStyleCnt="0"/>
      <dgm:spPr/>
    </dgm:pt>
    <dgm:pt modelId="{5A789BA3-5BDC-47A3-9C48-BBFDCB96E628}" type="pres">
      <dgm:prSet presAssocID="{E1666081-CBDD-4799-855A-B5DABF24F0AF}" presName="BalanceSpacing1" presStyleCnt="0"/>
      <dgm:spPr/>
    </dgm:pt>
    <dgm:pt modelId="{500A7FF5-4A0C-4872-BC31-B7E62312AE29}" type="pres">
      <dgm:prSet presAssocID="{FAEFFFF1-E759-4844-8979-E5F067EACA73}" presName="Accent1Text" presStyleLbl="node1" presStyleIdx="1" presStyleCnt="6"/>
      <dgm:spPr/>
    </dgm:pt>
    <dgm:pt modelId="{98D6BEB7-33C8-4191-85EA-49243A6AA5BB}" type="pres">
      <dgm:prSet presAssocID="{FAEFFFF1-E759-4844-8979-E5F067EACA73}" presName="spaceBetweenRectangles" presStyleCnt="0"/>
      <dgm:spPr/>
    </dgm:pt>
    <dgm:pt modelId="{A69BE243-3BD2-4C05-B358-9C65D08C6FED}" type="pres">
      <dgm:prSet presAssocID="{4536C284-E38F-4FC7-997A-F736F1E844DE}" presName="composite" presStyleCnt="0"/>
      <dgm:spPr/>
    </dgm:pt>
    <dgm:pt modelId="{24F31F2A-2CC6-4895-9FF0-C0423B70940D}" type="pres">
      <dgm:prSet presAssocID="{4536C284-E38F-4FC7-997A-F736F1E844DE}" presName="Parent1" presStyleLbl="node1" presStyleIdx="2" presStyleCnt="6" custLinFactX="700000" custLinFactY="-166796" custLinFactNeighborX="706999" custLinFactNeighborY="-200000">
        <dgm:presLayoutVars>
          <dgm:chMax val="1"/>
          <dgm:chPref val="1"/>
          <dgm:bulletEnabled val="1"/>
        </dgm:presLayoutVars>
      </dgm:prSet>
      <dgm:spPr/>
    </dgm:pt>
    <dgm:pt modelId="{996E4A34-0C3A-4AB3-9A6E-933F938C660A}" type="pres">
      <dgm:prSet presAssocID="{4536C284-E38F-4FC7-997A-F736F1E844D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A0C7B2-6A53-4EDB-AE9F-0E4BAB9A78EE}" type="pres">
      <dgm:prSet presAssocID="{4536C284-E38F-4FC7-997A-F736F1E844DE}" presName="BalanceSpacing" presStyleCnt="0"/>
      <dgm:spPr/>
    </dgm:pt>
    <dgm:pt modelId="{69036681-9B5D-439B-B834-E7A34888368F}" type="pres">
      <dgm:prSet presAssocID="{4536C284-E38F-4FC7-997A-F736F1E844DE}" presName="BalanceSpacing1" presStyleCnt="0"/>
      <dgm:spPr/>
    </dgm:pt>
    <dgm:pt modelId="{6C5E8407-9B96-4DA8-9D52-77FC17D80D09}" type="pres">
      <dgm:prSet presAssocID="{8DDE6482-63D6-40FA-B1D3-4D6606DFFB2E}" presName="Accent1Text" presStyleLbl="node1" presStyleIdx="3" presStyleCnt="6" custLinFactNeighborY="0"/>
      <dgm:spPr/>
    </dgm:pt>
    <dgm:pt modelId="{C635EDD0-6CC5-4D19-BBD4-E7976FFCB000}" type="pres">
      <dgm:prSet presAssocID="{8DDE6482-63D6-40FA-B1D3-4D6606DFFB2E}" presName="spaceBetweenRectangles" presStyleCnt="0"/>
      <dgm:spPr/>
    </dgm:pt>
    <dgm:pt modelId="{A47D13F5-1AD7-4E7A-9FED-020AD2B84A36}" type="pres">
      <dgm:prSet presAssocID="{9D7C8450-2CB1-404B-BEFE-86DE8A72A389}" presName="composite" presStyleCnt="0"/>
      <dgm:spPr/>
    </dgm:pt>
    <dgm:pt modelId="{7D4E20AA-37E2-47A8-8707-235F6B707C50}" type="pres">
      <dgm:prSet presAssocID="{9D7C8450-2CB1-404B-BEFE-86DE8A72A38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696DBB9-0FDA-43E8-AA8C-AFE5F4E42050}" type="pres">
      <dgm:prSet presAssocID="{9D7C8450-2CB1-404B-BEFE-86DE8A72A38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E263A7D-70B4-4EC2-8350-C1AE5941212C}" type="pres">
      <dgm:prSet presAssocID="{9D7C8450-2CB1-404B-BEFE-86DE8A72A389}" presName="BalanceSpacing" presStyleCnt="0"/>
      <dgm:spPr/>
    </dgm:pt>
    <dgm:pt modelId="{91A3D77E-9B02-4808-A3EF-CE0C856FC289}" type="pres">
      <dgm:prSet presAssocID="{9D7C8450-2CB1-404B-BEFE-86DE8A72A389}" presName="BalanceSpacing1" presStyleCnt="0"/>
      <dgm:spPr/>
    </dgm:pt>
    <dgm:pt modelId="{BD9E120E-77A3-4322-954F-B5409AE16AE3}" type="pres">
      <dgm:prSet presAssocID="{0447B9C5-C46F-4F58-9F46-78A43B295470}" presName="Accent1Text" presStyleLbl="node1" presStyleIdx="5" presStyleCnt="6"/>
      <dgm:spPr/>
    </dgm:pt>
  </dgm:ptLst>
  <dgm:cxnLst>
    <dgm:cxn modelId="{E00A6C03-4A6C-4DBB-A150-FD559DDC7D07}" type="presOf" srcId="{FAEFFFF1-E759-4844-8979-E5F067EACA73}" destId="{500A7FF5-4A0C-4872-BC31-B7E62312AE29}" srcOrd="0" destOrd="0" presId="urn:microsoft.com/office/officeart/2008/layout/AlternatingHexagons"/>
    <dgm:cxn modelId="{6866500B-E9AB-4CED-BF39-6B70479651D8}" type="presOf" srcId="{FD0A78A0-965B-4065-8758-5136EB7B1EF5}" destId="{996E4A34-0C3A-4AB3-9A6E-933F938C660A}" srcOrd="0" destOrd="0" presId="urn:microsoft.com/office/officeart/2008/layout/AlternatingHexagons"/>
    <dgm:cxn modelId="{BF518D3C-E493-4848-814A-D11BF4420E4F}" srcId="{E1666081-CBDD-4799-855A-B5DABF24F0AF}" destId="{6791A10F-9059-4429-859B-C4D2A16A4B91}" srcOrd="0" destOrd="0" parTransId="{17B8DEC4-B62B-4F67-9F12-90A89D23C74A}" sibTransId="{1C0ABA59-6AF0-466D-8DEB-BB35DDF839B6}"/>
    <dgm:cxn modelId="{8851923D-431E-46FC-9CF6-D5A79069371C}" type="presOf" srcId="{4536C284-E38F-4FC7-997A-F736F1E844DE}" destId="{24F31F2A-2CC6-4895-9FF0-C0423B70940D}" srcOrd="0" destOrd="0" presId="urn:microsoft.com/office/officeart/2008/layout/AlternatingHexagons"/>
    <dgm:cxn modelId="{435C5976-E26E-437E-A867-A4C8FDE83110}" type="presOf" srcId="{0447B9C5-C46F-4F58-9F46-78A43B295470}" destId="{BD9E120E-77A3-4322-954F-B5409AE16AE3}" srcOrd="0" destOrd="0" presId="urn:microsoft.com/office/officeart/2008/layout/AlternatingHexagons"/>
    <dgm:cxn modelId="{671A4D92-D123-4B58-A041-DDB27A9EBBA8}" srcId="{4536C284-E38F-4FC7-997A-F736F1E844DE}" destId="{FD0A78A0-965B-4065-8758-5136EB7B1EF5}" srcOrd="0" destOrd="0" parTransId="{2839F1D0-E197-4C30-904D-C5968FAE567D}" sibTransId="{540AD101-2E2A-40EF-8417-1D47D18F95E3}"/>
    <dgm:cxn modelId="{EE667792-BC8C-4995-A624-4551BE18BD90}" type="presOf" srcId="{8DDE6482-63D6-40FA-B1D3-4D6606DFFB2E}" destId="{6C5E8407-9B96-4DA8-9D52-77FC17D80D09}" srcOrd="0" destOrd="0" presId="urn:microsoft.com/office/officeart/2008/layout/AlternatingHexagons"/>
    <dgm:cxn modelId="{E783BE98-59E3-4C9B-977A-0E984FF9E69A}" type="presOf" srcId="{91BFDAFC-9B8D-4C30-A3E0-0DDBC29F125B}" destId="{D696DBB9-0FDA-43E8-AA8C-AFE5F4E42050}" srcOrd="0" destOrd="0" presId="urn:microsoft.com/office/officeart/2008/layout/AlternatingHexagons"/>
    <dgm:cxn modelId="{9CCFA79A-868D-4FC5-983F-48750D5B15B1}" type="presOf" srcId="{85629305-82FE-4B1C-B2A4-9756F91B9C86}" destId="{5FB082F6-01B3-45C4-923D-4DBE7BC7C2D4}" srcOrd="0" destOrd="0" presId="urn:microsoft.com/office/officeart/2008/layout/AlternatingHexagons"/>
    <dgm:cxn modelId="{3753FCAA-D68A-4661-A3A8-F7530F5BD67C}" type="presOf" srcId="{E1666081-CBDD-4799-855A-B5DABF24F0AF}" destId="{ED0C11F6-8E03-4228-8D1A-1D07CD52FADA}" srcOrd="0" destOrd="0" presId="urn:microsoft.com/office/officeart/2008/layout/AlternatingHexagons"/>
    <dgm:cxn modelId="{DB690DD7-3648-49B4-9673-7B9123661478}" srcId="{85629305-82FE-4B1C-B2A4-9756F91B9C86}" destId="{4536C284-E38F-4FC7-997A-F736F1E844DE}" srcOrd="1" destOrd="0" parTransId="{0E80B55E-BA58-4D48-A8CA-428817001B9F}" sibTransId="{8DDE6482-63D6-40FA-B1D3-4D6606DFFB2E}"/>
    <dgm:cxn modelId="{DDFB9FE1-7B7E-49FE-A224-F319834FFE1F}" type="presOf" srcId="{9D7C8450-2CB1-404B-BEFE-86DE8A72A389}" destId="{7D4E20AA-37E2-47A8-8707-235F6B707C50}" srcOrd="0" destOrd="0" presId="urn:microsoft.com/office/officeart/2008/layout/AlternatingHexagons"/>
    <dgm:cxn modelId="{0DD9BEE3-A3DB-4DA8-834D-E164E049B3B6}" srcId="{9D7C8450-2CB1-404B-BEFE-86DE8A72A389}" destId="{91BFDAFC-9B8D-4C30-A3E0-0DDBC29F125B}" srcOrd="0" destOrd="0" parTransId="{E6549A5D-3FFD-4B41-8DC9-E4E967D5EA15}" sibTransId="{EC683138-539F-412E-ABFA-046A03C0FA32}"/>
    <dgm:cxn modelId="{5E1703F1-1F55-4804-BDBC-7B2FBFE53C65}" srcId="{85629305-82FE-4B1C-B2A4-9756F91B9C86}" destId="{E1666081-CBDD-4799-855A-B5DABF24F0AF}" srcOrd="0" destOrd="0" parTransId="{64E9B939-F817-43FA-9982-2C2751A31199}" sibTransId="{FAEFFFF1-E759-4844-8979-E5F067EACA73}"/>
    <dgm:cxn modelId="{04EF6AF4-6CBF-451C-AF2D-7DCFF5B7616A}" srcId="{85629305-82FE-4B1C-B2A4-9756F91B9C86}" destId="{9D7C8450-2CB1-404B-BEFE-86DE8A72A389}" srcOrd="2" destOrd="0" parTransId="{3F984BA2-D06C-4235-AC1F-A68938DB473A}" sibTransId="{0447B9C5-C46F-4F58-9F46-78A43B295470}"/>
    <dgm:cxn modelId="{615DD8FA-3A76-4389-8E4B-F3EA7425F324}" type="presOf" srcId="{6791A10F-9059-4429-859B-C4D2A16A4B91}" destId="{AA8196C0-A443-483A-8E14-ED00FAF03801}" srcOrd="0" destOrd="0" presId="urn:microsoft.com/office/officeart/2008/layout/AlternatingHexagons"/>
    <dgm:cxn modelId="{F46748BE-7DD4-4789-B660-72FFD7D0F9FE}" type="presParOf" srcId="{5FB082F6-01B3-45C4-923D-4DBE7BC7C2D4}" destId="{1A35AF1F-F776-4747-A309-2F399B534B82}" srcOrd="0" destOrd="0" presId="urn:microsoft.com/office/officeart/2008/layout/AlternatingHexagons"/>
    <dgm:cxn modelId="{0BDA47C3-1242-451E-B474-B1C43DE26A13}" type="presParOf" srcId="{1A35AF1F-F776-4747-A309-2F399B534B82}" destId="{ED0C11F6-8E03-4228-8D1A-1D07CD52FADA}" srcOrd="0" destOrd="0" presId="urn:microsoft.com/office/officeart/2008/layout/AlternatingHexagons"/>
    <dgm:cxn modelId="{11C94ACC-A794-45B8-AF0E-7497A3913523}" type="presParOf" srcId="{1A35AF1F-F776-4747-A309-2F399B534B82}" destId="{AA8196C0-A443-483A-8E14-ED00FAF03801}" srcOrd="1" destOrd="0" presId="urn:microsoft.com/office/officeart/2008/layout/AlternatingHexagons"/>
    <dgm:cxn modelId="{DF14F7D4-5D9C-4374-9B23-2C6636ECAAD0}" type="presParOf" srcId="{1A35AF1F-F776-4747-A309-2F399B534B82}" destId="{166EE7C5-B903-45D8-8383-EFC2A157A92B}" srcOrd="2" destOrd="0" presId="urn:microsoft.com/office/officeart/2008/layout/AlternatingHexagons"/>
    <dgm:cxn modelId="{74A51384-3180-4441-ACCE-8CD126F2679B}" type="presParOf" srcId="{1A35AF1F-F776-4747-A309-2F399B534B82}" destId="{5A789BA3-5BDC-47A3-9C48-BBFDCB96E628}" srcOrd="3" destOrd="0" presId="urn:microsoft.com/office/officeart/2008/layout/AlternatingHexagons"/>
    <dgm:cxn modelId="{44B39C39-5AD5-4BC7-BF99-6D15BAF4A6EC}" type="presParOf" srcId="{1A35AF1F-F776-4747-A309-2F399B534B82}" destId="{500A7FF5-4A0C-4872-BC31-B7E62312AE29}" srcOrd="4" destOrd="0" presId="urn:microsoft.com/office/officeart/2008/layout/AlternatingHexagons"/>
    <dgm:cxn modelId="{B8AA8E79-FA60-4E4A-9540-4E14116A3F65}" type="presParOf" srcId="{5FB082F6-01B3-45C4-923D-4DBE7BC7C2D4}" destId="{98D6BEB7-33C8-4191-85EA-49243A6AA5BB}" srcOrd="1" destOrd="0" presId="urn:microsoft.com/office/officeart/2008/layout/AlternatingHexagons"/>
    <dgm:cxn modelId="{18A9EFD0-7D3A-42F5-A655-7DC8AF2379C1}" type="presParOf" srcId="{5FB082F6-01B3-45C4-923D-4DBE7BC7C2D4}" destId="{A69BE243-3BD2-4C05-B358-9C65D08C6FED}" srcOrd="2" destOrd="0" presId="urn:microsoft.com/office/officeart/2008/layout/AlternatingHexagons"/>
    <dgm:cxn modelId="{F5D742DA-4B9F-4FF9-9A3F-19F9820C227E}" type="presParOf" srcId="{A69BE243-3BD2-4C05-B358-9C65D08C6FED}" destId="{24F31F2A-2CC6-4895-9FF0-C0423B70940D}" srcOrd="0" destOrd="0" presId="urn:microsoft.com/office/officeart/2008/layout/AlternatingHexagons"/>
    <dgm:cxn modelId="{6092619B-351F-4CDE-80AB-4D76872D6E91}" type="presParOf" srcId="{A69BE243-3BD2-4C05-B358-9C65D08C6FED}" destId="{996E4A34-0C3A-4AB3-9A6E-933F938C660A}" srcOrd="1" destOrd="0" presId="urn:microsoft.com/office/officeart/2008/layout/AlternatingHexagons"/>
    <dgm:cxn modelId="{21CF0CFE-4F24-4F2B-A632-C166A86077A5}" type="presParOf" srcId="{A69BE243-3BD2-4C05-B358-9C65D08C6FED}" destId="{FCA0C7B2-6A53-4EDB-AE9F-0E4BAB9A78EE}" srcOrd="2" destOrd="0" presId="urn:microsoft.com/office/officeart/2008/layout/AlternatingHexagons"/>
    <dgm:cxn modelId="{AA16A8E7-FB20-4128-8900-B734E01DD4D1}" type="presParOf" srcId="{A69BE243-3BD2-4C05-B358-9C65D08C6FED}" destId="{69036681-9B5D-439B-B834-E7A34888368F}" srcOrd="3" destOrd="0" presId="urn:microsoft.com/office/officeart/2008/layout/AlternatingHexagons"/>
    <dgm:cxn modelId="{0E254C55-AD4C-4C61-BF49-AA63090D67EB}" type="presParOf" srcId="{A69BE243-3BD2-4C05-B358-9C65D08C6FED}" destId="{6C5E8407-9B96-4DA8-9D52-77FC17D80D09}" srcOrd="4" destOrd="0" presId="urn:microsoft.com/office/officeart/2008/layout/AlternatingHexagons"/>
    <dgm:cxn modelId="{67895D9C-F60A-48D1-A8B6-6CE24365726C}" type="presParOf" srcId="{5FB082F6-01B3-45C4-923D-4DBE7BC7C2D4}" destId="{C635EDD0-6CC5-4D19-BBD4-E7976FFCB000}" srcOrd="3" destOrd="0" presId="urn:microsoft.com/office/officeart/2008/layout/AlternatingHexagons"/>
    <dgm:cxn modelId="{F6BF4716-0DEA-4565-8923-1E650F25C5DA}" type="presParOf" srcId="{5FB082F6-01B3-45C4-923D-4DBE7BC7C2D4}" destId="{A47D13F5-1AD7-4E7A-9FED-020AD2B84A36}" srcOrd="4" destOrd="0" presId="urn:microsoft.com/office/officeart/2008/layout/AlternatingHexagons"/>
    <dgm:cxn modelId="{6DBF0749-2C97-474A-836B-9AF54D7C8E63}" type="presParOf" srcId="{A47D13F5-1AD7-4E7A-9FED-020AD2B84A36}" destId="{7D4E20AA-37E2-47A8-8707-235F6B707C50}" srcOrd="0" destOrd="0" presId="urn:microsoft.com/office/officeart/2008/layout/AlternatingHexagons"/>
    <dgm:cxn modelId="{DDDC3712-5330-4C9C-8B1F-C56FD1F91EAD}" type="presParOf" srcId="{A47D13F5-1AD7-4E7A-9FED-020AD2B84A36}" destId="{D696DBB9-0FDA-43E8-AA8C-AFE5F4E42050}" srcOrd="1" destOrd="0" presId="urn:microsoft.com/office/officeart/2008/layout/AlternatingHexagons"/>
    <dgm:cxn modelId="{518894FB-6BB6-4197-BEF4-9452EF2A842A}" type="presParOf" srcId="{A47D13F5-1AD7-4E7A-9FED-020AD2B84A36}" destId="{4E263A7D-70B4-4EC2-8350-C1AE5941212C}" srcOrd="2" destOrd="0" presId="urn:microsoft.com/office/officeart/2008/layout/AlternatingHexagons"/>
    <dgm:cxn modelId="{D34672DA-6BD2-4631-84CB-CA3A68BF1156}" type="presParOf" srcId="{A47D13F5-1AD7-4E7A-9FED-020AD2B84A36}" destId="{91A3D77E-9B02-4808-A3EF-CE0C856FC289}" srcOrd="3" destOrd="0" presId="urn:microsoft.com/office/officeart/2008/layout/AlternatingHexagons"/>
    <dgm:cxn modelId="{3184DF5E-A4F3-4C2A-BB0A-EB1ECA472CCC}" type="presParOf" srcId="{A47D13F5-1AD7-4E7A-9FED-020AD2B84A36}" destId="{BD9E120E-77A3-4322-954F-B5409AE16AE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C11F6-8E03-4228-8D1A-1D07CD52FADA}">
      <dsp:nvSpPr>
        <dsp:cNvPr id="0" name=""/>
        <dsp:cNvSpPr/>
      </dsp:nvSpPr>
      <dsp:spPr>
        <a:xfrm rot="5400000">
          <a:off x="696677" y="17380"/>
          <a:ext cx="261220" cy="2272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800" kern="1200" dirty="0"/>
            <a:t> </a:t>
          </a:r>
          <a:endParaRPr lang="en-CA" sz="800" kern="1200" dirty="0"/>
        </a:p>
      </dsp:txBody>
      <dsp:txXfrm rot="-5400000">
        <a:off x="749071" y="41108"/>
        <a:ext cx="156431" cy="179806"/>
      </dsp:txXfrm>
    </dsp:sp>
    <dsp:sp modelId="{AA8196C0-A443-483A-8E14-ED00FAF03801}">
      <dsp:nvSpPr>
        <dsp:cNvPr id="0" name=""/>
        <dsp:cNvSpPr/>
      </dsp:nvSpPr>
      <dsp:spPr>
        <a:xfrm>
          <a:off x="947815" y="52645"/>
          <a:ext cx="291522" cy="15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 </a:t>
          </a:r>
          <a:endParaRPr lang="en-CA" sz="700" kern="1200" dirty="0"/>
        </a:p>
      </dsp:txBody>
      <dsp:txXfrm>
        <a:off x="947815" y="52645"/>
        <a:ext cx="291522" cy="156732"/>
      </dsp:txXfrm>
    </dsp:sp>
    <dsp:sp modelId="{500A7FF5-4A0C-4872-BC31-B7E62312AE29}">
      <dsp:nvSpPr>
        <dsp:cNvPr id="0" name=""/>
        <dsp:cNvSpPr/>
      </dsp:nvSpPr>
      <dsp:spPr>
        <a:xfrm rot="5400000">
          <a:off x="451234" y="17380"/>
          <a:ext cx="261220" cy="2272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38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200" kern="1200"/>
        </a:p>
      </dsp:txBody>
      <dsp:txXfrm rot="-5400000">
        <a:off x="503628" y="41108"/>
        <a:ext cx="156431" cy="179806"/>
      </dsp:txXfrm>
    </dsp:sp>
    <dsp:sp modelId="{24F31F2A-2CC6-4895-9FF0-C0423B70940D}">
      <dsp:nvSpPr>
        <dsp:cNvPr id="0" name=""/>
        <dsp:cNvSpPr/>
      </dsp:nvSpPr>
      <dsp:spPr>
        <a:xfrm rot="5400000">
          <a:off x="1294039" y="16979"/>
          <a:ext cx="261220" cy="2272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7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800" kern="1200" dirty="0"/>
            <a:t> </a:t>
          </a:r>
          <a:endParaRPr lang="en-CA" sz="800" kern="1200" dirty="0"/>
        </a:p>
      </dsp:txBody>
      <dsp:txXfrm rot="-5400000">
        <a:off x="1346433" y="40707"/>
        <a:ext cx="156431" cy="179806"/>
      </dsp:txXfrm>
    </dsp:sp>
    <dsp:sp modelId="{996E4A34-0C3A-4AB3-9A6E-933F938C660A}">
      <dsp:nvSpPr>
        <dsp:cNvPr id="0" name=""/>
        <dsp:cNvSpPr/>
      </dsp:nvSpPr>
      <dsp:spPr>
        <a:xfrm>
          <a:off x="298943" y="274369"/>
          <a:ext cx="282118" cy="15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 </a:t>
          </a:r>
          <a:endParaRPr lang="en-CA" sz="700" kern="1200" dirty="0"/>
        </a:p>
      </dsp:txBody>
      <dsp:txXfrm>
        <a:off x="298943" y="274369"/>
        <a:ext cx="282118" cy="156732"/>
      </dsp:txXfrm>
    </dsp:sp>
    <dsp:sp modelId="{6C5E8407-9B96-4DA8-9D52-77FC17D80D09}">
      <dsp:nvSpPr>
        <dsp:cNvPr id="0" name=""/>
        <dsp:cNvSpPr/>
      </dsp:nvSpPr>
      <dsp:spPr>
        <a:xfrm rot="5400000">
          <a:off x="818929" y="239104"/>
          <a:ext cx="261220" cy="2272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114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200" kern="1200"/>
        </a:p>
      </dsp:txBody>
      <dsp:txXfrm rot="-5400000">
        <a:off x="871323" y="262832"/>
        <a:ext cx="156431" cy="179806"/>
      </dsp:txXfrm>
    </dsp:sp>
    <dsp:sp modelId="{7D4E20AA-37E2-47A8-8707-235F6B707C50}">
      <dsp:nvSpPr>
        <dsp:cNvPr id="0" name=""/>
        <dsp:cNvSpPr/>
      </dsp:nvSpPr>
      <dsp:spPr>
        <a:xfrm rot="5400000">
          <a:off x="696677" y="460828"/>
          <a:ext cx="261220" cy="2272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15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800" kern="1200" dirty="0"/>
            <a:t> </a:t>
          </a:r>
          <a:endParaRPr lang="en-CA" sz="800" kern="1200" dirty="0"/>
        </a:p>
      </dsp:txBody>
      <dsp:txXfrm rot="-5400000">
        <a:off x="749071" y="484556"/>
        <a:ext cx="156431" cy="179806"/>
      </dsp:txXfrm>
    </dsp:sp>
    <dsp:sp modelId="{D696DBB9-0FDA-43E8-AA8C-AFE5F4E42050}">
      <dsp:nvSpPr>
        <dsp:cNvPr id="0" name=""/>
        <dsp:cNvSpPr/>
      </dsp:nvSpPr>
      <dsp:spPr>
        <a:xfrm>
          <a:off x="947815" y="496093"/>
          <a:ext cx="291522" cy="15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 </a:t>
          </a:r>
          <a:endParaRPr lang="en-CA" sz="700" kern="1200" dirty="0"/>
        </a:p>
      </dsp:txBody>
      <dsp:txXfrm>
        <a:off x="947815" y="496093"/>
        <a:ext cx="291522" cy="156732"/>
      </dsp:txXfrm>
    </dsp:sp>
    <dsp:sp modelId="{BD9E120E-77A3-4322-954F-B5409AE16AE3}">
      <dsp:nvSpPr>
        <dsp:cNvPr id="0" name=""/>
        <dsp:cNvSpPr/>
      </dsp:nvSpPr>
      <dsp:spPr>
        <a:xfrm rot="5400000">
          <a:off x="451234" y="460828"/>
          <a:ext cx="261220" cy="2272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200" kern="1200"/>
        </a:p>
      </dsp:txBody>
      <dsp:txXfrm rot="-5400000">
        <a:off x="503628" y="484556"/>
        <a:ext cx="156431" cy="179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C71614-ED19-F16D-6B7A-165B78FB6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6E577F1-1CB8-06E0-7B93-C45121F19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6024D33-82E7-F8C1-F1AD-E11AD6C8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C7F-AC3F-4A63-B543-4F02A139A2AA}" type="datetimeFigureOut">
              <a:rPr lang="el-GR" smtClean="0"/>
              <a:t>22/11/23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CAF30B4-5DB0-5402-A828-1E9A3B77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E23326E-1A3E-A702-2867-7EED4CF8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004-464B-4C23-BE84-8EB744F57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15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413773-9807-1E8B-84B7-3EFB3850A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54A72ED-5FD4-480E-4BB5-C2EDB97F4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92509B-6923-66CB-A0F9-620C7F12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C7F-AC3F-4A63-B543-4F02A139A2AA}" type="datetimeFigureOut">
              <a:rPr lang="el-GR" smtClean="0"/>
              <a:t>22/11/23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8BD482C-97B1-F9A8-534B-CD5C6811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9E43CCF-C8B1-D6EF-7E4F-257357E5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004-464B-4C23-BE84-8EB744F57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76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26AEE5F-384C-03A0-CECD-C8DDA8F26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DABB3CB-0597-2E50-BFC7-A354CA8D2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85EBF8-A20D-8DD1-6797-71BF5E83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C7F-AC3F-4A63-B543-4F02A139A2AA}" type="datetimeFigureOut">
              <a:rPr lang="el-GR" smtClean="0"/>
              <a:t>22/11/23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D7DAAE-4138-8B32-4CCF-1C92CF64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3B80636-B4F1-7D14-9F5B-0BCEF97F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004-464B-4C23-BE84-8EB744F57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32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7060C7-7D74-3CA0-12B7-14402FC6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F5E155-4134-5084-EBBC-1A5759F6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57A4F8-08F8-1871-A159-813F3C6F3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C7F-AC3F-4A63-B543-4F02A139A2AA}" type="datetimeFigureOut">
              <a:rPr lang="el-GR" smtClean="0"/>
              <a:t>22/11/23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4E31A5-357F-CCB9-3238-AB089FB8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6C0124-40D6-546F-1EE6-D40F10F0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004-464B-4C23-BE84-8EB744F57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33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9211A1-625E-5333-B528-50452A40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39B03F8-6A7F-6F7B-F15C-0359B2E9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FDA602-925B-50A7-BC0A-95146E8C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C7F-AC3F-4A63-B543-4F02A139A2AA}" type="datetimeFigureOut">
              <a:rPr lang="el-GR" smtClean="0"/>
              <a:t>22/11/23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92325D-02D7-75D6-07A5-F05DEDC7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089DBAC-97BE-897C-E0CE-B13E37D9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004-464B-4C23-BE84-8EB744F57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99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DF12A7-6605-2D05-91B1-5E31FC57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032FA3-5A8B-4BA3-65DF-9D8B8BD45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1E5A282-DBFA-83ED-D09C-F30A25620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0357B99-3A92-08CC-C48D-74389B87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C7F-AC3F-4A63-B543-4F02A139A2AA}" type="datetimeFigureOut">
              <a:rPr lang="el-GR" smtClean="0"/>
              <a:t>22/11/23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F789B8E-BBAF-A1E3-7B8F-EAF777535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63742A4-709D-1A99-CE29-7260ED47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004-464B-4C23-BE84-8EB744F57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70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724959-49C8-6E32-106E-2AB76E22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39FDD7-6A75-D012-27C7-9EB2AE5DE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EA1CC73-BE9A-AA6D-1295-A4F0C3F6B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5FC82E3-3D28-95D1-C128-F3761C76C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F6AF10C-CA6B-8B9B-091A-FEF8DA883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E56FBFE-9735-6FCE-82E1-ABA428CF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C7F-AC3F-4A63-B543-4F02A139A2AA}" type="datetimeFigureOut">
              <a:rPr lang="el-GR" smtClean="0"/>
              <a:t>22/11/23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8EA888B-2D1C-9DA6-A074-668AD9F0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6B9EE39-1EED-53DB-0BF9-841BE124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004-464B-4C23-BE84-8EB744F57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20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EA5960-65E6-8236-4D4F-B3B451D9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EBED00D-3A2F-BA8F-C644-726D1C98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C7F-AC3F-4A63-B543-4F02A139A2AA}" type="datetimeFigureOut">
              <a:rPr lang="el-GR" smtClean="0"/>
              <a:t>22/11/23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49E69C4-5659-F227-15F2-D66F79F8F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D08DF9A-FFF7-6A01-0993-00B06111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004-464B-4C23-BE84-8EB744F57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76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2A2C931-692F-4F51-E53C-E7DB3DBA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C7F-AC3F-4A63-B543-4F02A139A2AA}" type="datetimeFigureOut">
              <a:rPr lang="el-GR" smtClean="0"/>
              <a:t>22/11/23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752589F-FC9E-078F-AF6E-7C95CFD7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7160AEB-F605-9921-F92F-4AA5769A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004-464B-4C23-BE84-8EB744F57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32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125F7E-12CE-D17F-2A9B-DEE976E5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248E2E-9F36-84AA-B21E-3D78EFF10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DF48D74-5E9B-52FE-3B76-AE5075617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283BB1B-E624-8F5A-11B6-12EAF9CE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C7F-AC3F-4A63-B543-4F02A139A2AA}" type="datetimeFigureOut">
              <a:rPr lang="el-GR" smtClean="0"/>
              <a:t>22/11/23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D7BB816-788D-0276-1299-DC6604FA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4C44B03-33BE-014F-DF1E-7E9FD6E0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004-464B-4C23-BE84-8EB744F57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741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37AD27-38F9-7D09-ECC9-00951253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9D92891-3EC3-28BD-C4F9-94FD71033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1D780B6-E6A7-CD6C-6527-B2C7BE05F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3527A44-0D48-5D45-71DD-3F8F067D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C7F-AC3F-4A63-B543-4F02A139A2AA}" type="datetimeFigureOut">
              <a:rPr lang="el-GR" smtClean="0"/>
              <a:t>22/11/23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9565E09-F7E2-1049-5244-3D6DE796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B1D5F1D-B566-BB34-F3DC-B8DB0BF5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004-464B-4C23-BE84-8EB744F57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13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3C867D6-1172-21F7-926B-53DEA546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004B2BA-0C89-FBF2-A462-B0F126F2E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698794-7D44-4A83-C866-A66E8AA36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CBC7F-AC3F-4A63-B543-4F02A139A2AA}" type="datetimeFigureOut">
              <a:rPr lang="el-GR" smtClean="0"/>
              <a:t>22/11/23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2604F7-9EDC-0C9C-A966-B0E9CC502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11E1009-573F-42CE-6B15-A96459F41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3A004-464B-4C23-BE84-8EB744F57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20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9493B3">
                <a:lumMod val="97000"/>
                <a:lumOff val="3000"/>
              </a:srgbClr>
            </a:gs>
            <a:gs pos="100000">
              <a:srgbClr val="514F97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D53EC3ED-113F-28D9-9E5C-117638D3614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74193" y="242582"/>
            <a:ext cx="5791200" cy="485606"/>
          </a:xfrm>
          <a:prstGeom prst="rect">
            <a:avLst/>
          </a:prstGeom>
          <a:noFill/>
        </p:spPr>
        <p:txBody>
          <a:bodyPr wrap="square" lIns="14566" tIns="7283" rIns="14566" bIns="7283">
            <a:spAutoFit/>
          </a:bodyPr>
          <a:lstStyle/>
          <a:p>
            <a:pPr defTabSz="812800" eaLnBrk="1" hangingPunct="1">
              <a:defRPr/>
            </a:pPr>
            <a:r>
              <a:rPr lang="fr-CA" alt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POSTER</a:t>
            </a:r>
            <a:r>
              <a:rPr lang="el-GR" alt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fr-CA" alt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TITLE</a:t>
            </a:r>
            <a:br>
              <a:rPr lang="fr-CA" altLang="en-US" sz="23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fr-CA" altLang="en-US" sz="9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Authors</a:t>
            </a:r>
            <a:r>
              <a:rPr lang="fr-CA" altLang="en-US" sz="9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&amp; Institutions</a:t>
            </a:r>
            <a:endParaRPr lang="en-CA" altLang="en-US" sz="9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C81AFB0-8F86-95C9-E713-163366874C6E}"/>
              </a:ext>
            </a:extLst>
          </p:cNvPr>
          <p:cNvSpPr/>
          <p:nvPr/>
        </p:nvSpPr>
        <p:spPr bwMode="auto">
          <a:xfrm>
            <a:off x="164666" y="1086849"/>
            <a:ext cx="3619934" cy="13808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6" tIns="7283" rIns="14566" bIns="7283" anchor="ctr"/>
          <a:lstStyle/>
          <a:p>
            <a:pPr algn="ctr" defTabSz="812800" eaLnBrk="1" hangingPunct="1">
              <a:defRPr/>
            </a:pPr>
            <a:r>
              <a:rPr lang="fr-CA" altLang="en-US" sz="1000" b="1" u="sng" dirty="0">
                <a:solidFill>
                  <a:srgbClr val="002060"/>
                </a:solidFill>
                <a:latin typeface="Arial" charset="0"/>
                <a:cs typeface="Arial" charset="0"/>
              </a:rPr>
              <a:t>BACKGROUND</a:t>
            </a:r>
            <a:endParaRPr lang="en-CA" altLang="en-US" sz="1000" b="1" u="sng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4348A682-82F2-B4CC-B623-C5ABBF18F910}"/>
              </a:ext>
            </a:extLst>
          </p:cNvPr>
          <p:cNvSpPr/>
          <p:nvPr/>
        </p:nvSpPr>
        <p:spPr>
          <a:xfrm>
            <a:off x="166254" y="1360488"/>
            <a:ext cx="3618346" cy="8413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4317" eaLnBrk="1" fontAlgn="auto" hangingPunct="1">
              <a:spcBef>
                <a:spcPts val="470"/>
              </a:spcBef>
              <a:spcAft>
                <a:spcPts val="0"/>
              </a:spcAft>
              <a:defRPr/>
            </a:pPr>
            <a:r>
              <a:rPr lang="en-CA" altLang="en-US" sz="600" dirty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Copy and paste your text content here, adjusting the font size to fit into the textbox. </a:t>
            </a:r>
          </a:p>
        </p:txBody>
      </p:sp>
      <p:sp>
        <p:nvSpPr>
          <p:cNvPr id="10" name="Rectangle 43">
            <a:extLst>
              <a:ext uri="{FF2B5EF4-FFF2-40B4-BE49-F238E27FC236}">
                <a16:creationId xmlns:a16="http://schemas.microsoft.com/office/drawing/2014/main" id="{C552C957-DDD4-6A84-7A30-23B1AAB431AA}"/>
              </a:ext>
            </a:extLst>
          </p:cNvPr>
          <p:cNvSpPr/>
          <p:nvPr/>
        </p:nvSpPr>
        <p:spPr bwMode="auto">
          <a:xfrm>
            <a:off x="166254" y="2406679"/>
            <a:ext cx="3618346" cy="13173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6" tIns="7283" rIns="14566" bIns="7283" anchor="ctr"/>
          <a:lstStyle/>
          <a:p>
            <a:pPr algn="ctr" defTabSz="812800" eaLnBrk="1" hangingPunct="1">
              <a:defRPr/>
            </a:pPr>
            <a:r>
              <a:rPr lang="fr-CA" altLang="en-US" sz="1000" b="1" dirty="0">
                <a:solidFill>
                  <a:srgbClr val="002060"/>
                </a:solidFill>
                <a:latin typeface="Arial" charset="0"/>
                <a:cs typeface="Arial" charset="0"/>
              </a:rPr>
              <a:t>AIM</a:t>
            </a:r>
            <a:endParaRPr lang="en-CA" altLang="en-US" sz="1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1CE67D84-C561-5B0C-6863-D776D35C9D2D}"/>
              </a:ext>
            </a:extLst>
          </p:cNvPr>
          <p:cNvSpPr/>
          <p:nvPr/>
        </p:nvSpPr>
        <p:spPr>
          <a:xfrm>
            <a:off x="166254" y="2688827"/>
            <a:ext cx="3618345" cy="9937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4317" eaLnBrk="1" fontAlgn="auto" hangingPunct="1">
              <a:spcBef>
                <a:spcPts val="470"/>
              </a:spcBef>
              <a:spcAft>
                <a:spcPts val="0"/>
              </a:spcAft>
              <a:defRPr/>
            </a:pPr>
            <a:r>
              <a:rPr lang="en-CA" altLang="en-US" sz="600" dirty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Copy and paste your text content here, adjusting the font size to fit into the textbox. </a:t>
            </a:r>
          </a:p>
        </p:txBody>
      </p:sp>
      <p:sp>
        <p:nvSpPr>
          <p:cNvPr id="13" name="Rectangle 46">
            <a:extLst>
              <a:ext uri="{FF2B5EF4-FFF2-40B4-BE49-F238E27FC236}">
                <a16:creationId xmlns:a16="http://schemas.microsoft.com/office/drawing/2014/main" id="{0DF9ED02-D51D-BE47-93CC-CCF2E0E3E165}"/>
              </a:ext>
            </a:extLst>
          </p:cNvPr>
          <p:cNvSpPr/>
          <p:nvPr/>
        </p:nvSpPr>
        <p:spPr bwMode="auto">
          <a:xfrm>
            <a:off x="164666" y="3839791"/>
            <a:ext cx="3618346" cy="13173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6" tIns="7283" rIns="14566" bIns="7283" anchor="ctr"/>
          <a:lstStyle/>
          <a:p>
            <a:pPr algn="ctr" defTabSz="812800" eaLnBrk="1" hangingPunct="1">
              <a:defRPr/>
            </a:pPr>
            <a:r>
              <a:rPr lang="fr-CA" altLang="en-US" sz="1000" b="1" dirty="0">
                <a:solidFill>
                  <a:srgbClr val="002060"/>
                </a:solidFill>
                <a:latin typeface="Arial" charset="0"/>
                <a:cs typeface="Arial" charset="0"/>
              </a:rPr>
              <a:t>METHODS</a:t>
            </a:r>
            <a:endParaRPr lang="en-CA" altLang="en-US" sz="1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34">
            <a:extLst>
              <a:ext uri="{FF2B5EF4-FFF2-40B4-BE49-F238E27FC236}">
                <a16:creationId xmlns:a16="http://schemas.microsoft.com/office/drawing/2014/main" id="{AB6ADD71-F2B7-B289-BEA4-BBEA81E44241}"/>
              </a:ext>
            </a:extLst>
          </p:cNvPr>
          <p:cNvSpPr/>
          <p:nvPr/>
        </p:nvSpPr>
        <p:spPr>
          <a:xfrm>
            <a:off x="164666" y="4128714"/>
            <a:ext cx="3618346" cy="24727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4317" eaLnBrk="1" fontAlgn="auto" hangingPunct="1">
              <a:spcBef>
                <a:spcPts val="470"/>
              </a:spcBef>
              <a:spcAft>
                <a:spcPts val="0"/>
              </a:spcAft>
              <a:defRPr/>
            </a:pPr>
            <a:r>
              <a:rPr lang="en-CA" altLang="en-US" sz="600" dirty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Copy and paste your text content here, adjusting the font size to fit into the textbox. 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9E942C8-2299-883C-5EEB-900A9A8455FB}"/>
              </a:ext>
            </a:extLst>
          </p:cNvPr>
          <p:cNvSpPr/>
          <p:nvPr/>
        </p:nvSpPr>
        <p:spPr bwMode="auto">
          <a:xfrm>
            <a:off x="4012406" y="1059790"/>
            <a:ext cx="4167187" cy="1492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6" tIns="7283" rIns="14566" bIns="7283" anchor="ctr"/>
          <a:lstStyle/>
          <a:p>
            <a:pPr algn="ctr" defTabSz="812800" eaLnBrk="1" hangingPunct="1">
              <a:defRPr/>
            </a:pPr>
            <a:r>
              <a:rPr lang="fr-CA" altLang="en-US" sz="1000" b="1" dirty="0">
                <a:solidFill>
                  <a:srgbClr val="002060"/>
                </a:solidFill>
                <a:latin typeface="Arial" charset="0"/>
                <a:cs typeface="Arial" charset="0"/>
              </a:rPr>
              <a:t>RESULTS</a:t>
            </a:r>
            <a:endParaRPr lang="en-CA" altLang="en-US" sz="1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37">
            <a:extLst>
              <a:ext uri="{FF2B5EF4-FFF2-40B4-BE49-F238E27FC236}">
                <a16:creationId xmlns:a16="http://schemas.microsoft.com/office/drawing/2014/main" id="{82F2B220-EB5D-665E-772B-BDEE8BE76249}"/>
              </a:ext>
            </a:extLst>
          </p:cNvPr>
          <p:cNvSpPr/>
          <p:nvPr/>
        </p:nvSpPr>
        <p:spPr>
          <a:xfrm>
            <a:off x="4012406" y="1360488"/>
            <a:ext cx="1957387" cy="317341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4317" eaLnBrk="1" fontAlgn="auto" hangingPunct="1">
              <a:spcBef>
                <a:spcPts val="470"/>
              </a:spcBef>
              <a:spcAft>
                <a:spcPts val="0"/>
              </a:spcAft>
              <a:defRPr/>
            </a:pPr>
            <a:r>
              <a:rPr lang="en-CA" altLang="en-US" sz="600" dirty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Copy and paste your text content here, adjusting the font size to fit into the textbox. </a:t>
            </a:r>
          </a:p>
        </p:txBody>
      </p:sp>
      <p:sp>
        <p:nvSpPr>
          <p:cNvPr id="17" name="Rectangle 40">
            <a:extLst>
              <a:ext uri="{FF2B5EF4-FFF2-40B4-BE49-F238E27FC236}">
                <a16:creationId xmlns:a16="http://schemas.microsoft.com/office/drawing/2014/main" id="{45677C51-6C4D-D83A-C4A7-25C8726BA4D6}"/>
              </a:ext>
            </a:extLst>
          </p:cNvPr>
          <p:cNvSpPr/>
          <p:nvPr/>
        </p:nvSpPr>
        <p:spPr>
          <a:xfrm>
            <a:off x="6139656" y="1389401"/>
            <a:ext cx="2039937" cy="134292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4317" eaLnBrk="1" fontAlgn="auto" hangingPunct="1">
              <a:spcBef>
                <a:spcPts val="470"/>
              </a:spcBef>
              <a:spcAft>
                <a:spcPts val="0"/>
              </a:spcAft>
              <a:defRPr/>
            </a:pPr>
            <a:r>
              <a:rPr lang="en-CA" altLang="en-US" sz="700" dirty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Figure 1 (optional)</a:t>
            </a:r>
          </a:p>
        </p:txBody>
      </p:sp>
      <p:sp>
        <p:nvSpPr>
          <p:cNvPr id="18" name="Rectangle 42">
            <a:extLst>
              <a:ext uri="{FF2B5EF4-FFF2-40B4-BE49-F238E27FC236}">
                <a16:creationId xmlns:a16="http://schemas.microsoft.com/office/drawing/2014/main" id="{9EC32884-E19C-74FD-C7FE-8279ADD8C657}"/>
              </a:ext>
            </a:extLst>
          </p:cNvPr>
          <p:cNvSpPr/>
          <p:nvPr/>
        </p:nvSpPr>
        <p:spPr>
          <a:xfrm>
            <a:off x="6139654" y="2892972"/>
            <a:ext cx="2039937" cy="16326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4317" eaLnBrk="1" fontAlgn="auto" hangingPunct="1">
              <a:spcBef>
                <a:spcPts val="470"/>
              </a:spcBef>
              <a:spcAft>
                <a:spcPts val="0"/>
              </a:spcAft>
              <a:defRPr/>
            </a:pPr>
            <a:r>
              <a:rPr lang="en-CA" altLang="en-US" sz="700" dirty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Table 1 (optional)</a:t>
            </a:r>
          </a:p>
        </p:txBody>
      </p:sp>
      <p:sp>
        <p:nvSpPr>
          <p:cNvPr id="19" name="Rectangle 54">
            <a:extLst>
              <a:ext uri="{FF2B5EF4-FFF2-40B4-BE49-F238E27FC236}">
                <a16:creationId xmlns:a16="http://schemas.microsoft.com/office/drawing/2014/main" id="{72B17F0A-983A-C9A1-B2A1-86B23645CB4E}"/>
              </a:ext>
            </a:extLst>
          </p:cNvPr>
          <p:cNvSpPr/>
          <p:nvPr/>
        </p:nvSpPr>
        <p:spPr>
          <a:xfrm>
            <a:off x="4012406" y="4655853"/>
            <a:ext cx="4167187" cy="194066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4317" eaLnBrk="1" fontAlgn="auto" hangingPunct="1">
              <a:spcBef>
                <a:spcPts val="470"/>
              </a:spcBef>
              <a:spcAft>
                <a:spcPts val="0"/>
              </a:spcAft>
              <a:defRPr/>
            </a:pPr>
            <a:r>
              <a:rPr lang="en-CA" altLang="en-US" sz="600" dirty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Copy and paste your text content here, adjusting the font size to fit into the textbox. </a:t>
            </a:r>
          </a:p>
        </p:txBody>
      </p:sp>
      <p:sp>
        <p:nvSpPr>
          <p:cNvPr id="20" name="Rectangle 36">
            <a:extLst>
              <a:ext uri="{FF2B5EF4-FFF2-40B4-BE49-F238E27FC236}">
                <a16:creationId xmlns:a16="http://schemas.microsoft.com/office/drawing/2014/main" id="{74DCDC2A-03AF-0697-21EA-965A1BD5EF57}"/>
              </a:ext>
            </a:extLst>
          </p:cNvPr>
          <p:cNvSpPr/>
          <p:nvPr/>
        </p:nvSpPr>
        <p:spPr bwMode="auto">
          <a:xfrm>
            <a:off x="8550804" y="1053835"/>
            <a:ext cx="3476530" cy="1476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6" tIns="7283" rIns="14566" bIns="7283" anchor="ctr"/>
          <a:lstStyle/>
          <a:p>
            <a:pPr algn="ctr" defTabSz="812800" eaLnBrk="1" hangingPunct="1">
              <a:defRPr/>
            </a:pPr>
            <a:r>
              <a:rPr lang="fr-CA" altLang="en-US" sz="1000" b="1" dirty="0">
                <a:solidFill>
                  <a:srgbClr val="002060"/>
                </a:solidFill>
                <a:latin typeface="Arial" charset="0"/>
                <a:cs typeface="Arial" charset="0"/>
              </a:rPr>
              <a:t>CONCLUSION</a:t>
            </a:r>
            <a:endParaRPr lang="en-CA" altLang="en-US" sz="1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E67EA2C8-262E-D98B-88A9-FB46E319D830}"/>
              </a:ext>
            </a:extLst>
          </p:cNvPr>
          <p:cNvSpPr/>
          <p:nvPr/>
        </p:nvSpPr>
        <p:spPr>
          <a:xfrm>
            <a:off x="8550804" y="1389400"/>
            <a:ext cx="3474942" cy="189148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4317" eaLnBrk="1" fontAlgn="auto" hangingPunct="1">
              <a:spcBef>
                <a:spcPts val="470"/>
              </a:spcBef>
              <a:spcAft>
                <a:spcPts val="0"/>
              </a:spcAft>
              <a:defRPr/>
            </a:pPr>
            <a:r>
              <a:rPr lang="en-CA" altLang="en-US" sz="600" dirty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Copy and paste your text content here, adjusting the font size to fit into the textbox. </a:t>
            </a:r>
          </a:p>
        </p:txBody>
      </p:sp>
      <p:sp>
        <p:nvSpPr>
          <p:cNvPr id="22" name="Rectangle 56">
            <a:extLst>
              <a:ext uri="{FF2B5EF4-FFF2-40B4-BE49-F238E27FC236}">
                <a16:creationId xmlns:a16="http://schemas.microsoft.com/office/drawing/2014/main" id="{5D70DBDD-7478-950C-11FD-75A6EB89EC3E}"/>
              </a:ext>
            </a:extLst>
          </p:cNvPr>
          <p:cNvSpPr/>
          <p:nvPr/>
        </p:nvSpPr>
        <p:spPr bwMode="auto">
          <a:xfrm>
            <a:off x="8550804" y="3422900"/>
            <a:ext cx="3474942" cy="1521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6" tIns="7283" rIns="14566" bIns="7283" anchor="ctr"/>
          <a:lstStyle/>
          <a:p>
            <a:pPr algn="ctr" defTabSz="812800" eaLnBrk="1" hangingPunct="1">
              <a:defRPr/>
            </a:pPr>
            <a:r>
              <a:rPr lang="fr-CA" altLang="en-US" sz="1000" b="1" dirty="0">
                <a:solidFill>
                  <a:srgbClr val="002060"/>
                </a:solidFill>
                <a:latin typeface="Arial" charset="0"/>
                <a:cs typeface="Arial" charset="0"/>
              </a:rPr>
              <a:t>ACKNOWLEDGEMENTS</a:t>
            </a:r>
            <a:endParaRPr lang="en-CA" altLang="en-US" sz="1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50">
            <a:extLst>
              <a:ext uri="{FF2B5EF4-FFF2-40B4-BE49-F238E27FC236}">
                <a16:creationId xmlns:a16="http://schemas.microsoft.com/office/drawing/2014/main" id="{F9B76AAB-18EC-E690-96F8-8E11F16CABB8}"/>
              </a:ext>
            </a:extLst>
          </p:cNvPr>
          <p:cNvSpPr/>
          <p:nvPr/>
        </p:nvSpPr>
        <p:spPr>
          <a:xfrm>
            <a:off x="8550804" y="3717069"/>
            <a:ext cx="3474942" cy="8085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4317" eaLnBrk="1" fontAlgn="auto" hangingPunct="1">
              <a:spcBef>
                <a:spcPts val="470"/>
              </a:spcBef>
              <a:spcAft>
                <a:spcPts val="0"/>
              </a:spcAft>
              <a:defRPr/>
            </a:pPr>
            <a:r>
              <a:rPr lang="en-CA" altLang="en-US" sz="600" dirty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Copy and paste your text content here, adjusting the font size to fit into the textbox (optional). </a:t>
            </a:r>
          </a:p>
          <a:p>
            <a:pPr algn="just" defTabSz="814317" eaLnBrk="1" fontAlgn="auto" hangingPunct="1">
              <a:spcBef>
                <a:spcPts val="470"/>
              </a:spcBef>
              <a:spcAft>
                <a:spcPts val="0"/>
              </a:spcAft>
              <a:defRPr/>
            </a:pPr>
            <a:r>
              <a:rPr lang="en-CA" altLang="en-US" sz="600" dirty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Delete these boxes, if they are not applicable.</a:t>
            </a:r>
          </a:p>
        </p:txBody>
      </p:sp>
      <p:sp>
        <p:nvSpPr>
          <p:cNvPr id="24" name="Rectangle 47">
            <a:extLst>
              <a:ext uri="{FF2B5EF4-FFF2-40B4-BE49-F238E27FC236}">
                <a16:creationId xmlns:a16="http://schemas.microsoft.com/office/drawing/2014/main" id="{882845D6-7C39-BC2A-EEB9-1E1C77379224}"/>
              </a:ext>
            </a:extLst>
          </p:cNvPr>
          <p:cNvSpPr/>
          <p:nvPr/>
        </p:nvSpPr>
        <p:spPr bwMode="auto">
          <a:xfrm>
            <a:off x="8550804" y="4667673"/>
            <a:ext cx="3474942" cy="14326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6" tIns="7283" rIns="14566" bIns="7283" anchor="ctr"/>
          <a:lstStyle/>
          <a:p>
            <a:pPr algn="ctr" defTabSz="812800" eaLnBrk="1" hangingPunct="1">
              <a:defRPr/>
            </a:pPr>
            <a:r>
              <a:rPr lang="fr-CA" altLang="en-US" sz="1000" b="1" dirty="0">
                <a:solidFill>
                  <a:srgbClr val="002060"/>
                </a:solidFill>
                <a:latin typeface="Arial" charset="0"/>
                <a:cs typeface="Arial" charset="0"/>
              </a:rPr>
              <a:t>REFERENCES</a:t>
            </a:r>
            <a:endParaRPr lang="en-CA" altLang="en-US" sz="1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ectangle 53">
            <a:extLst>
              <a:ext uri="{FF2B5EF4-FFF2-40B4-BE49-F238E27FC236}">
                <a16:creationId xmlns:a16="http://schemas.microsoft.com/office/drawing/2014/main" id="{85C7F727-7B4E-A2C7-3837-9A86647552FC}"/>
              </a:ext>
            </a:extLst>
          </p:cNvPr>
          <p:cNvSpPr/>
          <p:nvPr/>
        </p:nvSpPr>
        <p:spPr>
          <a:xfrm>
            <a:off x="8550804" y="4952953"/>
            <a:ext cx="3474942" cy="10395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4317" eaLnBrk="1" fontAlgn="auto" hangingPunct="1">
              <a:spcBef>
                <a:spcPts val="470"/>
              </a:spcBef>
              <a:spcAft>
                <a:spcPts val="0"/>
              </a:spcAft>
              <a:defRPr/>
            </a:pPr>
            <a:r>
              <a:rPr lang="en-CA" altLang="en-US" sz="600" dirty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Copy and paste your text content here, adjusting the font size to fit into the textbox. </a:t>
            </a: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B0CDE5B1-74A2-2D09-815B-C127BF1E5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0804" y="6134495"/>
            <a:ext cx="2417762" cy="138112"/>
          </a:xfrm>
          <a:prstGeom prst="rect">
            <a:avLst/>
          </a:prstGeom>
          <a:noFill/>
          <a:ln>
            <a:noFill/>
          </a:ln>
        </p:spPr>
        <p:txBody>
          <a:bodyPr lIns="14566" tIns="7283" rIns="14566" bIns="7283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800" b="1" dirty="0" err="1">
                <a:solidFill>
                  <a:srgbClr val="002060"/>
                </a:solidFill>
              </a:rPr>
              <a:t>Cont</a:t>
            </a:r>
            <a:r>
              <a:rPr lang="fr-CA" altLang="en-US" sz="800" b="1" dirty="0" err="1">
                <a:solidFill>
                  <a:srgbClr val="002060"/>
                </a:solidFill>
              </a:rPr>
              <a:t>act</a:t>
            </a:r>
            <a:r>
              <a:rPr lang="fr-CA" altLang="en-US" sz="800" b="1" dirty="0">
                <a:solidFill>
                  <a:srgbClr val="002060"/>
                </a:solidFill>
              </a:rPr>
              <a:t> information </a:t>
            </a:r>
            <a:endParaRPr lang="en-CA" altLang="en-US" sz="800" b="1" dirty="0">
              <a:solidFill>
                <a:srgbClr val="002060"/>
              </a:solidFill>
            </a:endParaRPr>
          </a:p>
        </p:txBody>
      </p:sp>
      <p:sp>
        <p:nvSpPr>
          <p:cNvPr id="27" name="Rectangle 39">
            <a:extLst>
              <a:ext uri="{FF2B5EF4-FFF2-40B4-BE49-F238E27FC236}">
                <a16:creationId xmlns:a16="http://schemas.microsoft.com/office/drawing/2014/main" id="{B0B806C0-0DCF-0B0C-D3F3-EC5C21D1EB09}"/>
              </a:ext>
            </a:extLst>
          </p:cNvPr>
          <p:cNvSpPr/>
          <p:nvPr/>
        </p:nvSpPr>
        <p:spPr>
          <a:xfrm>
            <a:off x="8550804" y="6398082"/>
            <a:ext cx="2162175" cy="198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6" tIns="7283" rIns="14566" bIns="7283">
            <a:normAutofit/>
          </a:bodyPr>
          <a:lstStyle/>
          <a:p>
            <a:pPr algn="just" defTabSz="814317" eaLnBrk="1" fontAlgn="auto" hangingPunct="1">
              <a:spcBef>
                <a:spcPts val="470"/>
              </a:spcBef>
              <a:spcAft>
                <a:spcPts val="0"/>
              </a:spcAft>
              <a:defRPr/>
            </a:pPr>
            <a:r>
              <a:rPr lang="en-CA" altLang="en-US" sz="600" dirty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Copy and paste your text content here, adjusting the font size to fit into the textbox. </a:t>
            </a:r>
          </a:p>
        </p:txBody>
      </p:sp>
      <p:graphicFrame>
        <p:nvGraphicFramePr>
          <p:cNvPr id="28" name="Diagram 58">
            <a:extLst>
              <a:ext uri="{FF2B5EF4-FFF2-40B4-BE49-F238E27FC236}">
                <a16:creationId xmlns:a16="http://schemas.microsoft.com/office/drawing/2014/main" id="{86CB4AF1-15DA-55E4-0C80-91CAEFC73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710259"/>
              </p:ext>
            </p:extLst>
          </p:nvPr>
        </p:nvGraphicFramePr>
        <p:xfrm>
          <a:off x="6139656" y="1701208"/>
          <a:ext cx="1538281" cy="705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Table 66">
            <a:extLst>
              <a:ext uri="{FF2B5EF4-FFF2-40B4-BE49-F238E27FC236}">
                <a16:creationId xmlns:a16="http://schemas.microsoft.com/office/drawing/2014/main" id="{5D3F3DDC-A422-5522-9994-3CE7DDE71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583057"/>
              </p:ext>
            </p:extLst>
          </p:nvPr>
        </p:nvGraphicFramePr>
        <p:xfrm>
          <a:off x="6309515" y="3385347"/>
          <a:ext cx="1700213" cy="660400"/>
        </p:xfrm>
        <a:graphic>
          <a:graphicData uri="http://schemas.openxmlformats.org/drawingml/2006/table">
            <a:tbl>
              <a:tblPr/>
              <a:tblGrid>
                <a:gridCol w="56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06" b="90000" l="4665" r="93900">
                        <a14:foregroundMark x1="15909" y1="16667" x2="21411" y2="17302"/>
                        <a14:foregroundMark x1="78828" y1="15873" x2="78828" y2="15873"/>
                        <a14:foregroundMark x1="86244" y1="15238" x2="86244" y2="15238"/>
                        <a14:foregroundMark x1="93062" y1="17302" x2="93062" y2="17302"/>
                        <a14:foregroundMark x1="94019" y1="20476" x2="94019" y2="20476"/>
                        <a14:foregroundMark x1="56699" y1="11429" x2="56699" y2="11429"/>
                        <a14:foregroundMark x1="56699" y1="10794" x2="56699" y2="10794"/>
                        <a14:foregroundMark x1="56699" y1="9365" x2="56699" y2="9365"/>
                        <a14:foregroundMark x1="4665" y1="49841" x2="4665" y2="49841"/>
                        <a14:foregroundMark x1="10526" y1="77778" x2="10526" y2="77778"/>
                        <a14:foregroundMark x1="21890" y1="79206" x2="21890" y2="79206"/>
                        <a14:foregroundMark x1="21890" y1="79206" x2="21890" y2="79206"/>
                        <a14:foregroundMark x1="22368" y1="79206" x2="22368" y2="79206"/>
                        <a14:foregroundMark x1="22368" y1="79206" x2="22368" y2="79206"/>
                        <a14:foregroundMark x1="23325" y1="79206" x2="23325" y2="79206"/>
                        <a14:foregroundMark x1="24282" y1="79206" x2="24282" y2="79206"/>
                        <a14:foregroundMark x1="11005" y1="79206" x2="11005" y2="79206"/>
                        <a14:foregroundMark x1="35646" y1="84444" x2="35646" y2="84444"/>
                        <a14:foregroundMark x1="51316" y1="83016" x2="51316" y2="83016"/>
                        <a14:foregroundMark x1="65072" y1="83016" x2="65072" y2="830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5954" y="108296"/>
            <a:ext cx="995725" cy="75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39" r="44712" b="12031"/>
          <a:stretch/>
        </p:blipFill>
        <p:spPr>
          <a:xfrm>
            <a:off x="82550" y="113991"/>
            <a:ext cx="801082" cy="8156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7795486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206</Words>
  <Application>Microsoft Macintosh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Θέμα του Office</vt:lpstr>
      <vt:lpstr>POSTER TITLE Authors &amp; Institutions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TITLE Authors &amp; Institutions</dc:title>
  <dc:creator>Anna Eleftheriou</dc:creator>
  <cp:lastModifiedBy>TAKIS PANAYIOTOU</cp:lastModifiedBy>
  <cp:revision>10</cp:revision>
  <dcterms:created xsi:type="dcterms:W3CDTF">2022-07-02T07:01:13Z</dcterms:created>
  <dcterms:modified xsi:type="dcterms:W3CDTF">2023-11-22T19:06:11Z</dcterms:modified>
</cp:coreProperties>
</file>